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8DDB0-FC3D-606B-9A2A-0625D0875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FF21D-ACD8-A44B-9329-E6FAA86A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CADCF-4FD2-6C22-FA16-60E395638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A59E-4B64-4AD7-A954-C63895AD5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5518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89344-1A08-FE28-5EFF-2C9B76A61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E393C-7E53-0B1D-07BD-1C931A0DD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F84A-B659-47F8-FBC1-DD5AFFBFA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14075-F5DE-48E0-9B7E-5B17F281A0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5407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2F63C-3738-D47C-221C-465658F92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1820F-010C-8BB0-0893-E83D30EE5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01D3B-4305-E9FC-9443-C6F91FCA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D598-5B99-479D-B3DA-BD97BE935C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42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99A9C-A825-33AC-9FFE-2D64D4B18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EF75D-1EE7-3032-6B61-207015775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AD70E-B422-1674-E7D4-0AFDE787D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2214-743E-4C59-A6C1-18E546B1D6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296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2BF91-6192-5188-E55B-0565540ED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58005-F194-8536-CCC1-CA5A10DE0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24100-2518-B5F1-8982-154BB4F32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D0B2C-3881-40E5-B2FD-1559B14EF0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615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68C9FA-F3F5-D8D4-3670-18AD9C7F2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2B656B-5EAB-D286-3982-740A35D69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3FD66F-6281-8ED3-BC56-9AFFEF7CE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D368B-D153-48DD-BD10-EE446D7256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77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D0CA3A-5025-7BEA-2EFE-C004033E2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619B09A-6DBC-8ED8-9CF1-E71EDABE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3B2F5D-5F36-7B69-30E6-9E1A699F6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F7492-7560-4DE6-BEFF-517AFDD7D7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653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DA1714F-5010-E758-FE53-F356E588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8FE7E0F-6DAC-DC56-4755-9F1F8A19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46084A-42B0-6A75-2A6B-6BDA882C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21076-42C4-4764-A8F3-330E717F9B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535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1543EED-FB42-368A-567E-5A042DE40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1C7DEA4-E0A7-7F2A-7546-6D294666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2A4544F-299C-5B78-CB04-F52EEBAFC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98186-AE85-4E6B-BFE5-2D4FE07E6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524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1504E7-2157-2CEE-0B78-2977BE247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AC7674-D9E5-C8C4-01AC-F8ADC6E7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CB66AF-9D1C-78A4-59E5-B28EC2A88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C1E08-DA49-4EC1-BB74-45AA3E11CC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8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47CF7E-1C83-102D-1D8A-B4F36934C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6962B2-7205-E8A3-CB7C-3E314F7B2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ED9D4F-7AA6-6086-FDCA-17A2E931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A0D17-62D7-47F0-A267-2D0E0BD5A0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7406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45757F1-7B6D-284E-D6A3-21A0EDBDB7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9911957-86DC-B025-7DEB-A876FE054D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B2937-11C3-DBF6-8B00-8306F3D040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E3C15-8DD0-D124-D400-4DBE609F84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622D7-3283-141E-D59D-F9DCE3431B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B34A36-B434-48DD-9538-84C3ACF74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21ADCF0-1D10-9BEE-B1A0-34A8A2F657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76"/>
            <a:ext cx="9144000" cy="4176464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1</a:t>
            </a:r>
            <a:br>
              <a:rPr lang="en-AU" altLang="en-US" sz="24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O come, all ye faithful,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Joyful and triumphant,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O come ye, O come ye to Bethlehem;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Come and behold him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Born the King of angels: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O come let us adore him, 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Christ the Lord!</a:t>
            </a:r>
            <a:endParaRPr lang="en-AU" sz="36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980DCB-30F6-9709-AC4E-B49585985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6488"/>
            <a:ext cx="9144000" cy="3845024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2</a:t>
            </a:r>
            <a:br>
              <a:rPr lang="en-AU" altLang="en-US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Sing, choirs of angels,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Sing in exultation,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Sing, all ye citizens of Heaven above;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Glory to God In the highest: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O come let us adore him, 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Christ the Lord!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D715FD-A739-E01A-6E73-36B2031E2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4176464"/>
          </a:xfrm>
        </p:spPr>
        <p:txBody>
          <a:bodyPr/>
          <a:lstStyle/>
          <a:p>
            <a:r>
              <a:rPr lang="en-AU" altLang="en-US" sz="2000" dirty="0">
                <a:latin typeface="Calibri" panose="020F0502020204030204" pitchFamily="34" charset="0"/>
              </a:rPr>
              <a:t>Verse 3</a:t>
            </a:r>
            <a:br>
              <a:rPr lang="en-AU" altLang="en-US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Yea, Lord, we greet thee,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Born this happy morning;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Jesus, to thee be glory given;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Word of the Father,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Now in flesh appearing: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O come let us adore him, </a:t>
            </a:r>
            <a:br>
              <a:rPr lang="en-AU" altLang="en-US" sz="4000" dirty="0">
                <a:latin typeface="Calibri" panose="020F0502020204030204" pitchFamily="34" charset="0"/>
              </a:rPr>
            </a:br>
            <a:r>
              <a:rPr lang="en-AU" altLang="en-US" sz="4000" dirty="0">
                <a:latin typeface="Calibri" panose="020F0502020204030204" pitchFamily="34" charset="0"/>
              </a:rPr>
              <a:t>Christ the lord!</a:t>
            </a:r>
            <a:endParaRPr lang="en-AU" dirty="0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7DDA0042-0812-9F0F-2761-DAACF5F2C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18188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CCLI Song # 31054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C. Frederick Oakeley | John Francis Wade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/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191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85. O come, all ye faithful, Joyful and triumphant, O come ye, O come ye to Bethlehem; Come and behold him Born the King of angels: O come let us adore him,  Christ the Lord!</dc:title>
  <dc:creator>Perth Fortress Salvos</dc:creator>
  <cp:lastModifiedBy>Narelle Wheaton</cp:lastModifiedBy>
  <cp:revision>11</cp:revision>
  <dcterms:created xsi:type="dcterms:W3CDTF">1998-12-19T03:43:46Z</dcterms:created>
  <dcterms:modified xsi:type="dcterms:W3CDTF">2023-06-06T07:40:19Z</dcterms:modified>
</cp:coreProperties>
</file>